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8">
          <p15:clr>
            <a:srgbClr val="A4A3A4"/>
          </p15:clr>
        </p15:guide>
        <p15:guide id="2" pos="53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n.downey@outlook.com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41"/>
    <p:restoredTop sz="94627" autoAdjust="0"/>
  </p:normalViewPr>
  <p:slideViewPr>
    <p:cSldViewPr snapToGrid="0" showGuides="1">
      <p:cViewPr varScale="1">
        <p:scale>
          <a:sx n="160" d="100"/>
          <a:sy n="160" d="100"/>
        </p:scale>
        <p:origin x="2536" y="184"/>
      </p:cViewPr>
      <p:guideLst>
        <p:guide orient="horz" pos="1048"/>
        <p:guide pos="531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9" d="100"/>
          <a:sy n="99" d="100"/>
        </p:scale>
        <p:origin x="-349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124744" y="4343400"/>
            <a:ext cx="4608512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22876" y="8686800"/>
            <a:ext cx="835124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DD4D23-C98A-435E-AE88-9061F8349B0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03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7550" y="1279675"/>
            <a:ext cx="5078085" cy="13231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lnSpc>
                <a:spcPts val="3600"/>
              </a:lnSpc>
              <a:spcAft>
                <a:spcPts val="1800"/>
              </a:spcAft>
              <a:defRPr sz="2800" b="1">
                <a:solidFill>
                  <a:schemeClr val="tx2"/>
                </a:solidFill>
              </a:defRPr>
            </a:lvl1pPr>
          </a:lstStyle>
          <a:p>
            <a:pPr>
              <a:spcBef>
                <a:spcPts val="900"/>
              </a:spcBef>
            </a:pPr>
            <a:r>
              <a:rPr lang="en-US" dirty="0"/>
              <a:t>Click to edit Talk Title</a:t>
            </a:r>
            <a:br>
              <a:rPr lang="en-US" dirty="0"/>
            </a:br>
            <a:br>
              <a:rPr lang="en-GB" b="0" dirty="0"/>
            </a:b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81366" y="1143000"/>
            <a:ext cx="2372496" cy="685800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15963" y="2737547"/>
            <a:ext cx="7720012" cy="401882"/>
          </a:xfrm>
        </p:spPr>
        <p:txBody>
          <a:bodyPr/>
          <a:lstStyle>
            <a:lvl1pPr>
              <a:buNone/>
              <a:defRPr sz="2100" b="1" baseline="0">
                <a:solidFill>
                  <a:srgbClr val="20419A"/>
                </a:solidFill>
              </a:defRPr>
            </a:lvl1pPr>
          </a:lstStyle>
          <a:p>
            <a:pPr lvl="0"/>
            <a:r>
              <a:rPr lang="en-GB" dirty="0"/>
              <a:t>Meeting Name</a:t>
            </a:r>
          </a:p>
          <a:p>
            <a:pPr lvl="0"/>
            <a:endParaRPr lang="en-GB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715963" y="3193704"/>
            <a:ext cx="7720012" cy="401882"/>
          </a:xfrm>
        </p:spPr>
        <p:txBody>
          <a:bodyPr/>
          <a:lstStyle>
            <a:lvl1pPr>
              <a:buNone/>
              <a:defRPr sz="2100" b="1" baseline="0">
                <a:solidFill>
                  <a:srgbClr val="20419A"/>
                </a:solidFill>
              </a:defRPr>
            </a:lvl1pPr>
          </a:lstStyle>
          <a:p>
            <a:pPr lvl="0"/>
            <a:r>
              <a:rPr lang="en-GB" b="0" dirty="0"/>
              <a:t>Date</a:t>
            </a:r>
            <a:endParaRPr lang="en-GB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715963" y="5125661"/>
            <a:ext cx="7720012" cy="285607"/>
          </a:xfrm>
        </p:spPr>
        <p:txBody>
          <a:bodyPr/>
          <a:lstStyle>
            <a:lvl1pPr>
              <a:buNone/>
              <a:defRPr sz="1800" b="1" baseline="0">
                <a:solidFill>
                  <a:srgbClr val="20419A"/>
                </a:solidFill>
              </a:defRPr>
            </a:lvl1pPr>
          </a:lstStyle>
          <a:p>
            <a:pPr lvl="0"/>
            <a:r>
              <a:rPr lang="en-GB" dirty="0"/>
              <a:t>Author</a:t>
            </a:r>
          </a:p>
          <a:p>
            <a:pPr lvl="0"/>
            <a:endParaRPr lang="en-GB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15963" y="5447654"/>
            <a:ext cx="7720012" cy="401882"/>
          </a:xfrm>
        </p:spPr>
        <p:txBody>
          <a:bodyPr/>
          <a:lstStyle>
            <a:lvl1pPr>
              <a:buNone/>
              <a:defRPr sz="1400" b="1" baseline="0">
                <a:solidFill>
                  <a:srgbClr val="20419A"/>
                </a:solidFill>
              </a:defRPr>
            </a:lvl1pPr>
          </a:lstStyle>
          <a:p>
            <a:pPr lvl="0"/>
            <a:r>
              <a:rPr lang="en-GB" b="0" dirty="0"/>
              <a:t>Job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327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47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830" y="2289726"/>
            <a:ext cx="7704965" cy="3628269"/>
          </a:xfrm>
        </p:spPr>
        <p:txBody>
          <a:bodyPr/>
          <a:lstStyle>
            <a:lvl1pPr>
              <a:lnSpc>
                <a:spcPts val="2100"/>
              </a:lnSpc>
              <a:defRPr/>
            </a:lvl1pPr>
            <a:lvl2pPr>
              <a:lnSpc>
                <a:spcPts val="2100"/>
              </a:lnSpc>
              <a:defRPr/>
            </a:lvl2pPr>
            <a:lvl3pPr>
              <a:lnSpc>
                <a:spcPts val="2100"/>
              </a:lnSpc>
              <a:defRPr/>
            </a:lvl3pPr>
            <a:lvl4pPr>
              <a:lnSpc>
                <a:spcPts val="2100"/>
              </a:lnSpc>
              <a:defRPr/>
            </a:lvl4pPr>
            <a:lvl5pPr>
              <a:lnSpc>
                <a:spcPts val="21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61" y="317666"/>
            <a:ext cx="2302712" cy="671013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0" y="1284195"/>
            <a:ext cx="9144000" cy="0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708607" y="1746266"/>
            <a:ext cx="7707585" cy="517712"/>
          </a:xfrm>
        </p:spPr>
        <p:txBody>
          <a:bodyPr/>
          <a:lstStyle>
            <a:lvl1pPr marL="0" indent="0" algn="l">
              <a:buNone/>
              <a:defRPr sz="3200" b="1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add Slide Title</a:t>
            </a:r>
          </a:p>
        </p:txBody>
      </p:sp>
    </p:spTree>
    <p:extLst>
      <p:ext uri="{BB962C8B-B14F-4D97-AF65-F5344CB8AC3E}">
        <p14:creationId xmlns:p14="http://schemas.microsoft.com/office/powerpoint/2010/main" val="4121083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717550" y="719138"/>
            <a:ext cx="7716838" cy="5191125"/>
          </a:xfrm>
          <a:solidFill>
            <a:schemeClr val="accent1">
              <a:lumMod val="95000"/>
            </a:schemeClr>
          </a:solidFill>
        </p:spPr>
        <p:txBody>
          <a:bodyPr tIns="2160000"/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GB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43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440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4830" y="1752014"/>
            <a:ext cx="7704965" cy="41659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717550" y="6144768"/>
            <a:ext cx="7716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17550" y="6210605"/>
            <a:ext cx="99822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GB" sz="1200">
                <a:solidFill>
                  <a:schemeClr val="tx2"/>
                </a:solidFill>
              </a:rPr>
              <a:t>www.wfme.org</a:t>
            </a:r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30532" y="6210605"/>
            <a:ext cx="120385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1200">
                <a:solidFill>
                  <a:schemeClr val="tx2"/>
                </a:solidFill>
              </a:rPr>
              <a:t>admin@wfme.org</a:t>
            </a:r>
            <a:endParaRPr lang="en-US" sz="12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06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914400" rtl="0" eaLnBrk="1" latinLnBrk="0" hangingPunct="1">
        <a:lnSpc>
          <a:spcPts val="2100"/>
        </a:lnSpc>
        <a:spcBef>
          <a:spcPts val="900"/>
        </a:spcBef>
        <a:buClr>
          <a:srgbClr val="20419A"/>
        </a:buClr>
        <a:buSzPct val="12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0375" indent="-174625" algn="l" defTabSz="914400" rtl="0" eaLnBrk="1" latinLnBrk="0" hangingPunct="1">
        <a:lnSpc>
          <a:spcPts val="2100"/>
        </a:lnSpc>
        <a:spcBef>
          <a:spcPts val="900"/>
        </a:spcBef>
        <a:buClr>
          <a:schemeClr val="tx2"/>
        </a:buClr>
        <a:buSzPct val="100000"/>
        <a:buFont typeface="Arial" panose="020B0604020202020204" pitchFamily="34" charset="0"/>
        <a:buChar char="˗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7388" indent="-182563" algn="l" defTabSz="914400" rtl="0" eaLnBrk="1" latinLnBrk="0" hangingPunct="1">
        <a:lnSpc>
          <a:spcPts val="2100"/>
        </a:lnSpc>
        <a:spcBef>
          <a:spcPts val="900"/>
        </a:spcBef>
        <a:buClr>
          <a:srgbClr val="20419A"/>
        </a:buClr>
        <a:buSzPct val="120000"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36625" indent="-212725" algn="l" defTabSz="914400" rtl="0" eaLnBrk="1" latinLnBrk="0" hangingPunct="1">
        <a:lnSpc>
          <a:spcPts val="2100"/>
        </a:lnSpc>
        <a:spcBef>
          <a:spcPts val="900"/>
        </a:spcBef>
        <a:buClr>
          <a:srgbClr val="20419A"/>
        </a:buClr>
        <a:buSzPct val="100000"/>
        <a:buFont typeface="Arial" panose="020B0604020202020204" pitchFamily="34" charset="0"/>
        <a:buChar char="˗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63638" indent="-176213" algn="l" defTabSz="914400" rtl="0" eaLnBrk="1" latinLnBrk="0" hangingPunct="1">
        <a:lnSpc>
          <a:spcPts val="2100"/>
        </a:lnSpc>
        <a:spcBef>
          <a:spcPts val="900"/>
        </a:spcBef>
        <a:buClr>
          <a:srgbClr val="20419A"/>
        </a:buClr>
        <a:buSzPct val="12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F33CC7-65CA-2840-A398-38B74491E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805" y="1388124"/>
            <a:ext cx="6753339" cy="471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1916"/>
      </p:ext>
    </p:extLst>
  </p:cSld>
  <p:clrMapOvr>
    <a:masterClrMapping/>
  </p:clrMapOvr>
</p:sld>
</file>

<file path=ppt/theme/theme1.xml><?xml version="1.0" encoding="utf-8"?>
<a:theme xmlns:a="http://schemas.openxmlformats.org/drawingml/2006/main" name="wfme PowerPoint Template4">
  <a:themeElements>
    <a:clrScheme name="wfme">
      <a:dk1>
        <a:srgbClr val="000000"/>
      </a:dk1>
      <a:lt1>
        <a:sysClr val="window" lastClr="FFFFFF"/>
      </a:lt1>
      <a:dk2>
        <a:srgbClr val="20419A"/>
      </a:dk2>
      <a:lt2>
        <a:srgbClr val="C4DCF3"/>
      </a:lt2>
      <a:accent1>
        <a:srgbClr val="FFFFFF"/>
      </a:accent1>
      <a:accent2>
        <a:srgbClr val="20419A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0419A"/>
      </a:hlink>
      <a:folHlink>
        <a:srgbClr val="20419A"/>
      </a:folHlink>
    </a:clrScheme>
    <a:fontScheme name="wf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wfme PowerPoint Template4</Template>
  <TotalTime>63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wfme PowerPoint Template4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Siobhan Fitzpatrick</dc:creator>
  <cp:lastModifiedBy>David Gordon</cp:lastModifiedBy>
  <cp:revision>11</cp:revision>
  <dcterms:created xsi:type="dcterms:W3CDTF">2017-08-24T10:18:44Z</dcterms:created>
  <dcterms:modified xsi:type="dcterms:W3CDTF">2020-06-29T12:42:55Z</dcterms:modified>
</cp:coreProperties>
</file>